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9" r:id="rId7"/>
    <p:sldId id="258" r:id="rId8"/>
    <p:sldId id="260" r:id="rId9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A13E3-CBB4-79C6-40E1-569C48632B26}" v="14" dt="2026-06-29T11:45:01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1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AF27B-1D30-4D13-908E-B05EA0A9F803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3C497-73D1-4277-B179-3B28D7A26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161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3C497-73D1-4277-B179-3B28D7A26A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19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A5FA-9197-C660-B90C-569B06A60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0BC7E-A8B3-B5EF-2BDE-B54C740F2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CDF5B2-9BC3-8220-8417-15418D508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F963B-787C-9F2B-6169-D3B0CCE1C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3C497-73D1-4277-B179-3B28D7A26A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081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1C6D2-1A71-AEC6-E598-EFA73CC0C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F708B1-6451-14F7-6021-EEFF6CA2D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3AD22-4473-5ED3-235F-DBF18D5B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6CDC3-0A11-917D-1346-5C3791A65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3C497-73D1-4277-B179-3B28D7A26AF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31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82A5-44F9-17B3-42D2-E03403E60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D5707-D7C9-3C75-2D40-2572A1C15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19C64-7C89-5C8E-3198-915775F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DDD6E-8991-53ED-7469-C28EEFB3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C2DF7-F40E-4B12-E213-DA2A941D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2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6C9C-659A-6AB1-EE50-4D20D65AA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0C67F-225A-51CB-3182-0532319A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BF831-7485-2798-575F-7140C7DE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39195-4AEA-2D88-68DD-C57610647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D1FB2-6D09-4114-A3D6-0AA0DBFAF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15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6D0A6-A762-AAD9-61D7-71E9B682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23790-2AF2-2EA9-D25D-A36340BA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00A1C-55E7-27EB-F23F-51B3C0901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0C707-F762-10CE-5803-49D94079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EF40F-6A7C-837D-BA35-81A92780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45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EE22-0389-A5F8-F0C4-ADA09235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B2997-9C40-F383-0D4F-0A76910F5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3029B-AF36-ED7C-49E7-D7162D7A9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125F6-3808-69A8-5DD9-11625CA9D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ED500-7175-53C1-881B-72E657FA7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404E5-6045-E734-9563-A23B906EE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40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C8E13-59D9-9E5E-9AAD-7DB29C052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7F9A9-9372-4674-E7BB-6498D7BAC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5F207-7CE6-1253-558C-27B1CB867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04F460-EAFF-29DD-7F02-3AAEFB3FA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A6383-04EF-D1A2-63D0-88EFCE39A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95F37-EF5A-DAEB-C66C-01F16468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2104A0-3855-7384-8C82-298FF0F3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02045-25E1-AAA6-2494-C8867D640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643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2787-1E47-C3E7-2C6A-7F9CE3E72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0E064-8A8B-1F30-C083-B61B1A51B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684D0-1E9C-5709-3FD3-35807C550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A4FCD-32C4-C390-2102-D7315335A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3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11A4B-614B-9149-460C-C7E6144D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20DFD-5AC6-5A8C-0E8B-F8AC8E7EF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EEC20-9DBC-1F81-B04D-BEFDC79BC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24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42F55-6D63-4928-6D3B-75595E2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996DB-DB96-0152-334C-8F0B04AA2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EF28A-A02C-E829-F23D-29A418AFA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6049BA-81F2-BF7D-6CF9-50DF093E1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18116-2B9C-796D-4808-782B870A9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F454C-068E-552B-5692-24501ECDE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64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6B753-E9C3-10E9-01DF-64AF4AF8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15CAC-1429-BA4F-0744-6C6D7A71E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70897-F1C4-C96A-E72D-7374E36CC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F6C79-784E-5E0F-5D79-D4C4F3380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4267C1-9F7B-9AB0-3C9D-9F32DBF58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D12DA-01EC-3F80-0995-826C26284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15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6707-7282-B721-A4B8-C54DE398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6B29E-B315-90F7-A424-09FFE05C9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B450A-1729-9C47-2065-60359D4F2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2121D-C224-8C54-627A-E1F65E935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42354-8AC6-12F9-B9AC-2E6E7623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7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5D213E-EE46-83CB-7489-7E755DBF6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20A7A-DF9C-6549-8A5F-6F2D4D793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CC01D-3F29-F336-F438-BC144AB9E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E3664-3618-D2D3-7CB5-B3C5B4D4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08A11-3437-0A6A-EC9D-9407F20A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40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501330-15EF-7518-7F56-E09B557F9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5712F-F781-2D8B-981B-E0627B524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B1352-ED06-BC87-ECDE-8C6ED91BF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FA79E1-CC1E-425B-A465-634878996728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21444-0ACC-D581-3244-E4B0AE1841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430BD-9915-A7E7-B4BF-2F2E9A1D3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BB0027-8349-407A-80D9-BE19236AE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55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freepngimg.com/png/78508-goal-football-soccer-specific-field-stadium-pitch-socce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freepngimg.com/png/78508-goal-football-soccer-specific-field-stadium-pitch-socce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freepngimg.com/png/78508-goal-football-soccer-specific-field-stadium-pitch-socc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football ball on a field&#10;&#10;AI-generated content may be incorrect.">
            <a:extLst>
              <a:ext uri="{FF2B5EF4-FFF2-40B4-BE49-F238E27FC236}">
                <a16:creationId xmlns:a16="http://schemas.microsoft.com/office/drawing/2014/main" id="{EC90334B-F34A-C1CA-E599-85B64A423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43749" r="-1" b="-1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60010-2F17-16A6-B64C-323D7EF28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768" y="2397975"/>
            <a:ext cx="4066199" cy="1729893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#MyRehabGoals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Autumn 2026</a:t>
            </a:r>
            <a:endParaRPr lang="en-GB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3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536C0D-2219-44F1-94EC-B9A56501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DF0CCBF-D7FD-451C-92EB-84C362B690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B1B8EEB-4E8B-43EC-AB8F-F7E2CD9682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A light box with text on it&#10;&#10;AI-generated content may be incorrect.">
            <a:extLst>
              <a:ext uri="{FF2B5EF4-FFF2-40B4-BE49-F238E27FC236}">
                <a16:creationId xmlns:a16="http://schemas.microsoft.com/office/drawing/2014/main" id="{B63F88AF-7715-A28A-B65A-CD83E6E6C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r="5176" b="-3"/>
          <a:stretch>
            <a:fillRect/>
          </a:stretch>
        </p:blipFill>
        <p:spPr>
          <a:xfrm>
            <a:off x="6882275" y="1386254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8FBCFB-2E65-4157-F3D5-C4F0B1F629FA}"/>
              </a:ext>
            </a:extLst>
          </p:cNvPr>
          <p:cNvSpPr txBox="1"/>
          <p:nvPr/>
        </p:nvSpPr>
        <p:spPr>
          <a:xfrm>
            <a:off x="9735958" y="6657941"/>
            <a:ext cx="245451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 dirty="0">
                <a:solidFill>
                  <a:srgbClr val="FFFFFF"/>
                </a:solidFill>
                <a:hlinkClick r:id="rId4" tooltip="https://freepngimg.com/png/78508-goal-football-soccer-specific-field-stadium-pitch-socc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GB" sz="700" dirty="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3A0CEE-EFDD-4EB4-6F39-043BF5649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378" y="3573904"/>
            <a:ext cx="30765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04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207B083-EAC0-A5BB-C369-C9589EC7F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7A5DEB-EF41-88C5-5663-300D2C00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343" y="-72357"/>
            <a:ext cx="4941297" cy="1155722"/>
          </a:xfrm>
        </p:spPr>
        <p:txBody>
          <a:bodyPr anchor="b">
            <a:normAutofit/>
          </a:bodyPr>
          <a:lstStyle/>
          <a:p>
            <a:r>
              <a:rPr lang="en-GB" b="1" dirty="0"/>
              <a:t>#MyRehabGoal26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A95ED-3323-9A18-5492-561EAD6A2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08213"/>
            <a:ext cx="5385816" cy="381794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3600" b="1" dirty="0"/>
              <a:t>My Goal is to achieve: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E4497-7BF9-4986-0677-BE8B1586A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87" y="1231921"/>
            <a:ext cx="5503884" cy="30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8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8B85AC-C7E3-FA20-501C-473420925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E623DF1-36F0-9455-92FC-214E8E09D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6851A-8B27-DE68-053B-ABF0A4AC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343" y="-72357"/>
            <a:ext cx="4941297" cy="1155722"/>
          </a:xfrm>
        </p:spPr>
        <p:txBody>
          <a:bodyPr anchor="b">
            <a:normAutofit/>
          </a:bodyPr>
          <a:lstStyle/>
          <a:p>
            <a:r>
              <a:rPr lang="en-GB" b="1" dirty="0"/>
              <a:t>#MyRehabGoal26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BB359-7CBD-14AF-28BD-4A2CC34E6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08213"/>
            <a:ext cx="5385816" cy="381794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3600" b="1" dirty="0"/>
              <a:t>My Goal is to achieve: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98563-AFF7-4FAB-9723-5089EB0B1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87" y="1231921"/>
            <a:ext cx="5503884" cy="309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7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F64F-9BE3-936D-3C81-461F2868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A74C6C6-B438-BAE9-5097-02B45E49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football ball on a field&#10;&#10;AI-generated content may be incorrect.">
            <a:extLst>
              <a:ext uri="{FF2B5EF4-FFF2-40B4-BE49-F238E27FC236}">
                <a16:creationId xmlns:a16="http://schemas.microsoft.com/office/drawing/2014/main" id="{A7FC33CB-0F5B-589D-FF3A-C0350F1D0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43749" r="-1" b="-1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3A4709-8862-2F15-0E55-E69525D3E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89B9417-42B5-EEF8-D475-A8D7636DE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DAB672A-D8CB-CD4D-83B9-B5FACBD22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634A9-15C9-ADC1-D019-77BA25C7A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768" y="2397975"/>
            <a:ext cx="4066199" cy="1729893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#MyRehabGoals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Autumn 2026</a:t>
            </a:r>
            <a:endParaRPr lang="en-GB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3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557F53-8781-21B3-4806-557AED0BD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F86CBC5-B686-7CB1-3D45-75B0B31B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7A2D58B-78A8-472E-B4DE-09DDA7CFB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A light box with text on it&#10;&#10;AI-generated content may be incorrect.">
            <a:extLst>
              <a:ext uri="{FF2B5EF4-FFF2-40B4-BE49-F238E27FC236}">
                <a16:creationId xmlns:a16="http://schemas.microsoft.com/office/drawing/2014/main" id="{14B36587-DF95-65EB-730C-1F8383297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r="5176" b="-3"/>
          <a:stretch>
            <a:fillRect/>
          </a:stretch>
        </p:blipFill>
        <p:spPr>
          <a:xfrm>
            <a:off x="6882275" y="1386254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D2980-40B5-577C-2113-9F48AB6EA1D0}"/>
              </a:ext>
            </a:extLst>
          </p:cNvPr>
          <p:cNvSpPr txBox="1"/>
          <p:nvPr/>
        </p:nvSpPr>
        <p:spPr>
          <a:xfrm>
            <a:off x="9735958" y="6657941"/>
            <a:ext cx="245451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 dirty="0">
                <a:solidFill>
                  <a:srgbClr val="FFFFFF"/>
                </a:solidFill>
                <a:hlinkClick r:id="rId4" tooltip="https://freepngimg.com/png/78508-goal-football-soccer-specific-field-stadium-pitch-socc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GB" sz="700" dirty="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C12C38-82AC-ABD2-A638-F05267384E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378" y="3573904"/>
            <a:ext cx="30765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7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BC8F8-D314-F100-351D-E8B3283D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97412DD-4961-31AB-E0A9-B8ACB7947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A football ball on a field&#10;&#10;AI-generated content may be incorrect.">
            <a:extLst>
              <a:ext uri="{FF2B5EF4-FFF2-40B4-BE49-F238E27FC236}">
                <a16:creationId xmlns:a16="http://schemas.microsoft.com/office/drawing/2014/main" id="{70F13B98-91E4-04A5-C436-B4E71BA7D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43749" r="-1" b="-1"/>
          <a:stretch>
            <a:fillRect/>
          </a:stretch>
        </p:blipFill>
        <p:spPr>
          <a:xfrm>
            <a:off x="-1219" y="-4"/>
            <a:ext cx="12191695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7F94AA-A0F9-2811-E780-2B43729CE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2217676-058F-3D5A-0CC3-E3E1D5AAC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9573" y="1494845"/>
            <a:ext cx="435459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5A650B1-AB2B-0FE1-D65D-BB88D01E0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9AA14-C686-6A04-DC79-334C72390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768" y="2397975"/>
            <a:ext cx="4066199" cy="1729893"/>
          </a:xfrm>
        </p:spPr>
        <p:txBody>
          <a:bodyPr anchor="b">
            <a:normAutofit fontScale="90000"/>
          </a:bodyPr>
          <a:lstStyle/>
          <a:p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#MyRehabGoals</a:t>
            </a:r>
            <a:b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</a:t>
            </a:r>
            <a:r>
              <a:rPr lang="en-GB" sz="40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GB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October  2026</a:t>
            </a:r>
            <a:endParaRPr lang="en-GB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3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BCDED1-F46F-059E-CEC6-69C7E5A8B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6303" y="1122043"/>
            <a:ext cx="4908132" cy="4613915"/>
            <a:chOff x="6516303" y="1122043"/>
            <a:chExt cx="4908132" cy="461391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F1546C0-B87E-5B06-200B-B6A69C0E4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10901" y="1264257"/>
              <a:ext cx="4534335" cy="423539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EC1A303-DAF4-49D6-F41E-61B7B224B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300000">
              <a:off x="6516303" y="1122043"/>
              <a:ext cx="4908132" cy="4613915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A light box with text on it&#10;&#10;AI-generated content may be incorrect.">
            <a:extLst>
              <a:ext uri="{FF2B5EF4-FFF2-40B4-BE49-F238E27FC236}">
                <a16:creationId xmlns:a16="http://schemas.microsoft.com/office/drawing/2014/main" id="{21342A80-347B-ACEC-E01C-875BFC13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r="5176" b="-3"/>
          <a:stretch>
            <a:fillRect/>
          </a:stretch>
        </p:blipFill>
        <p:spPr>
          <a:xfrm>
            <a:off x="6882275" y="1386254"/>
            <a:ext cx="4228348" cy="3969721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125CBA-EEC9-5426-7149-CEBB616D277E}"/>
              </a:ext>
            </a:extLst>
          </p:cNvPr>
          <p:cNvSpPr txBox="1"/>
          <p:nvPr/>
        </p:nvSpPr>
        <p:spPr>
          <a:xfrm>
            <a:off x="9735958" y="6657941"/>
            <a:ext cx="245451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 dirty="0">
                <a:solidFill>
                  <a:srgbClr val="FFFFFF"/>
                </a:solidFill>
                <a:hlinkClick r:id="rId4" tooltip="https://freepngimg.com/png/78508-goal-football-soccer-specific-field-stadium-pitch-socc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GB" sz="700" dirty="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8ED643-F987-BE15-BCDD-1A540DFDF5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378" y="3573904"/>
            <a:ext cx="307657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73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0B20C48DF7784E810715AE297508DC" ma:contentTypeVersion="21" ma:contentTypeDescription="Create a new document." ma:contentTypeScope="" ma:versionID="eb4dd9b16483883949440d44f4812b0c">
  <xsd:schema xmlns:xsd="http://www.w3.org/2001/XMLSchema" xmlns:xs="http://www.w3.org/2001/XMLSchema" xmlns:p="http://schemas.microsoft.com/office/2006/metadata/properties" xmlns:ns1="http://schemas.microsoft.com/sharepoint/v3" xmlns:ns3="0526edd3-2ad9-49b0-90c6-53e5f6d5fb4e" xmlns:ns4="0ce64edb-fb68-4e02-8af5-e2360e2aca45" targetNamespace="http://schemas.microsoft.com/office/2006/metadata/properties" ma:root="true" ma:fieldsID="f7a0c13d6795005ceb4fc8974cafd30d" ns1:_="" ns3:_="" ns4:_="">
    <xsd:import namespace="http://schemas.microsoft.com/sharepoint/v3"/>
    <xsd:import namespace="0526edd3-2ad9-49b0-90c6-53e5f6d5fb4e"/>
    <xsd:import namespace="0ce64edb-fb68-4e02-8af5-e2360e2aca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6edd3-2ad9-49b0-90c6-53e5f6d5fb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e64edb-fb68-4e02-8af5-e2360e2aca4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0526edd3-2ad9-49b0-90c6-53e5f6d5fb4e" xsi:nil="true"/>
  </documentManagement>
</p:properties>
</file>

<file path=customXml/itemProps1.xml><?xml version="1.0" encoding="utf-8"?>
<ds:datastoreItem xmlns:ds="http://schemas.openxmlformats.org/officeDocument/2006/customXml" ds:itemID="{122524D9-DD84-43F2-BE9F-8A5BECDFA7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526edd3-2ad9-49b0-90c6-53e5f6d5fb4e"/>
    <ds:schemaRef ds:uri="0ce64edb-fb68-4e02-8af5-e2360e2aca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AA2E83-3F1B-4A4F-A8EA-7F42C89546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E9C632-F3D0-4C98-9620-D4C85F6F8E23}">
  <ds:schemaRefs>
    <ds:schemaRef ds:uri="0526edd3-2ad9-49b0-90c6-53e5f6d5fb4e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ce64edb-fb68-4e02-8af5-e2360e2aca45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65</Words>
  <Application>Microsoft Office PowerPoint</Application>
  <PresentationFormat>Widescreen</PresentationFormat>
  <Paragraphs>25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Meiryo</vt:lpstr>
      <vt:lpstr>Aptos</vt:lpstr>
      <vt:lpstr>Aptos Display</vt:lpstr>
      <vt:lpstr>Arial</vt:lpstr>
      <vt:lpstr>Office Theme</vt:lpstr>
      <vt:lpstr>#MyRehabGoals Autumn 2026 </vt:lpstr>
      <vt:lpstr>#MyRehabGoal26</vt:lpstr>
      <vt:lpstr>#MyRehabGoal26</vt:lpstr>
      <vt:lpstr>#MyRehabGoals Autumn 2026 </vt:lpstr>
      <vt:lpstr>#MyRehabGoals 21st October  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TANTAM Kate, Specialist Sister ICU</dc:creator>
  <cp:lastModifiedBy>Kate Tantam</cp:lastModifiedBy>
  <cp:revision>11</cp:revision>
  <cp:lastPrinted>2026-06-29T11:47:06Z</cp:lastPrinted>
  <dcterms:created xsi:type="dcterms:W3CDTF">2025-05-23T16:45:15Z</dcterms:created>
  <dcterms:modified xsi:type="dcterms:W3CDTF">2026-07-17T14:44:18Z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0x0101006D0B20C48DF7784E810715AE297508DC</vt:lpwstr>
  </property>
</Properties>
</file>